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484" r:id="rId27"/>
    <p:sldId id="483" r:id="rId28"/>
    <p:sldId id="480" r:id="rId29"/>
    <p:sldId id="479" r:id="rId30"/>
    <p:sldId id="481" r:id="rId31"/>
    <p:sldId id="550" r:id="rId32"/>
    <p:sldId id="496" r:id="rId33"/>
    <p:sldId id="494" r:id="rId34"/>
    <p:sldId id="503" r:id="rId35"/>
    <p:sldId id="504" r:id="rId36"/>
    <p:sldId id="505" r:id="rId37"/>
    <p:sldId id="506" r:id="rId38"/>
    <p:sldId id="508" r:id="rId39"/>
    <p:sldId id="509" r:id="rId40"/>
    <p:sldId id="507" r:id="rId41"/>
    <p:sldId id="459" r:id="rId42"/>
    <p:sldId id="510" r:id="rId43"/>
    <p:sldId id="514" r:id="rId44"/>
    <p:sldId id="551" r:id="rId45"/>
    <p:sldId id="552" r:id="rId46"/>
    <p:sldId id="553" r:id="rId47"/>
    <p:sldId id="549" r:id="rId48"/>
    <p:sldId id="460" r:id="rId49"/>
    <p:sldId id="554" r:id="rId50"/>
    <p:sldId id="519" r:id="rId51"/>
    <p:sldId id="520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461" r:id="rId61"/>
    <p:sldId id="530" r:id="rId62"/>
    <p:sldId id="531" r:id="rId63"/>
    <p:sldId id="462" r:id="rId64"/>
    <p:sldId id="532" r:id="rId65"/>
    <p:sldId id="463" r:id="rId66"/>
    <p:sldId id="533" r:id="rId67"/>
    <p:sldId id="534" r:id="rId68"/>
    <p:sldId id="535" r:id="rId69"/>
    <p:sldId id="536" r:id="rId70"/>
    <p:sldId id="537" r:id="rId71"/>
    <p:sldId id="538" r:id="rId72"/>
    <p:sldId id="541" r:id="rId73"/>
    <p:sldId id="539" r:id="rId74"/>
    <p:sldId id="540" r:id="rId75"/>
    <p:sldId id="543" r:id="rId76"/>
    <p:sldId id="542" r:id="rId77"/>
    <p:sldId id="544" r:id="rId78"/>
    <p:sldId id="545" r:id="rId79"/>
    <p:sldId id="547" r:id="rId80"/>
    <p:sldId id="453" r:id="rId81"/>
    <p:sldId id="267" r:id="rId82"/>
    <p:sldId id="455" r:id="rId83"/>
    <p:sldId id="488" r:id="rId84"/>
    <p:sldId id="487" r:id="rId85"/>
    <p:sldId id="489" r:id="rId86"/>
    <p:sldId id="490" r:id="rId87"/>
    <p:sldId id="491" r:id="rId88"/>
    <p:sldId id="498" r:id="rId89"/>
    <p:sldId id="497" r:id="rId90"/>
    <p:sldId id="499" r:id="rId91"/>
    <p:sldId id="500" r:id="rId92"/>
    <p:sldId id="501" r:id="rId93"/>
    <p:sldId id="50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  <p14:sldId id="554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2FF495-F3BA-4326-93D3-C7E554013160}" v="239" dt="2022-10-31T05:54:08.8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92" autoAdjust="0"/>
  </p:normalViewPr>
  <p:slideViewPr>
    <p:cSldViewPr snapToGrid="0">
      <p:cViewPr varScale="1">
        <p:scale>
          <a:sx n="108" d="100"/>
          <a:sy n="108" d="100"/>
        </p:scale>
        <p:origin x="114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082FF495-F3BA-4326-93D3-C7E554013160}"/>
    <pc:docChg chg="custSel mod addSld modSld modMainMaster modSection">
      <pc:chgData name="Matthieu De Mari" userId="dfb708c9-d8dc-439f-9a3b-c772bf4a311c" providerId="ADAL" clId="{082FF495-F3BA-4326-93D3-C7E554013160}" dt="2022-10-31T05:56:32.541" v="376" actId="20577"/>
      <pc:docMkLst>
        <pc:docMk/>
      </pc:docMkLst>
      <pc:sldChg chg="modSp mod">
        <pc:chgData name="Matthieu De Mari" userId="dfb708c9-d8dc-439f-9a3b-c772bf4a311c" providerId="ADAL" clId="{082FF495-F3BA-4326-93D3-C7E554013160}" dt="2022-10-31T05:55:12.960" v="37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82FF495-F3BA-4326-93D3-C7E554013160}" dt="2022-10-31T05:55:12.960" v="37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082FF495-F3BA-4326-93D3-C7E554013160}" dt="2022-10-31T05:47:05.613" v="81"/>
        <pc:sldMkLst>
          <pc:docMk/>
          <pc:sldMk cId="4291187709" sldId="384"/>
        </pc:sldMkLst>
        <pc:spChg chg="mod">
          <ac:chgData name="Matthieu De Mari" userId="dfb708c9-d8dc-439f-9a3b-c772bf4a311c" providerId="ADAL" clId="{082FF495-F3BA-4326-93D3-C7E554013160}" dt="2022-10-31T05:46:48.032" v="72" actId="20577"/>
          <ac:spMkLst>
            <pc:docMk/>
            <pc:sldMk cId="4291187709" sldId="384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5.613" v="81"/>
          <ac:picMkLst>
            <pc:docMk/>
            <pc:sldMk cId="4291187709" sldId="384"/>
            <ac:picMk id="4" creationId="{DC6859B4-69B4-BB05-BA4E-8733D590317B}"/>
          </ac:picMkLst>
        </pc:picChg>
        <pc:picChg chg="del">
          <ac:chgData name="Matthieu De Mari" userId="dfb708c9-d8dc-439f-9a3b-c772bf4a311c" providerId="ADAL" clId="{082FF495-F3BA-4326-93D3-C7E554013160}" dt="2022-10-31T05:47:05.270" v="80" actId="478"/>
          <ac:picMkLst>
            <pc:docMk/>
            <pc:sldMk cId="4291187709" sldId="384"/>
            <ac:picMk id="6" creationId="{5E8F50E0-1C70-457F-BFFC-350D1393CFB8}"/>
          </ac:picMkLst>
        </pc:picChg>
      </pc:sldChg>
      <pc:sldChg chg="modSp mod">
        <pc:chgData name="Matthieu De Mari" userId="dfb708c9-d8dc-439f-9a3b-c772bf4a311c" providerId="ADAL" clId="{082FF495-F3BA-4326-93D3-C7E554013160}" dt="2022-10-31T05:47:02.742" v="79" actId="14100"/>
        <pc:sldMkLst>
          <pc:docMk/>
          <pc:sldMk cId="397851960" sldId="392"/>
        </pc:sldMkLst>
        <pc:spChg chg="mod">
          <ac:chgData name="Matthieu De Mari" userId="dfb708c9-d8dc-439f-9a3b-c772bf4a311c" providerId="ADAL" clId="{082FF495-F3BA-4326-93D3-C7E554013160}" dt="2022-10-31T05:46:59.211" v="78" actId="27636"/>
          <ac:spMkLst>
            <pc:docMk/>
            <pc:sldMk cId="397851960" sldId="392"/>
            <ac:spMk id="3" creationId="{665EA97C-6E45-450C-85D1-8C371F99A46E}"/>
          </ac:spMkLst>
        </pc:spChg>
        <pc:picChg chg="mod">
          <ac:chgData name="Matthieu De Mari" userId="dfb708c9-d8dc-439f-9a3b-c772bf4a311c" providerId="ADAL" clId="{082FF495-F3BA-4326-93D3-C7E554013160}" dt="2022-10-31T05:47:02.742" v="79" actId="14100"/>
          <ac:picMkLst>
            <pc:docMk/>
            <pc:sldMk cId="397851960" sldId="392"/>
            <ac:picMk id="5" creationId="{F68666C6-175A-4C92-B843-D22B82979007}"/>
          </ac:picMkLst>
        </pc:picChg>
      </pc:sldChg>
      <pc:sldChg chg="addSp delSp modSp mod">
        <pc:chgData name="Matthieu De Mari" userId="dfb708c9-d8dc-439f-9a3b-c772bf4a311c" providerId="ADAL" clId="{082FF495-F3BA-4326-93D3-C7E554013160}" dt="2022-10-31T05:56:32.541" v="376" actId="20577"/>
        <pc:sldMkLst>
          <pc:docMk/>
          <pc:sldMk cId="3170898328" sldId="393"/>
        </pc:sldMkLst>
        <pc:spChg chg="mod">
          <ac:chgData name="Matthieu De Mari" userId="dfb708c9-d8dc-439f-9a3b-c772bf4a311c" providerId="ADAL" clId="{082FF495-F3BA-4326-93D3-C7E554013160}" dt="2022-10-31T05:56:32.541" v="376" actId="20577"/>
          <ac:spMkLst>
            <pc:docMk/>
            <pc:sldMk cId="3170898328" sldId="393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9.470" v="83"/>
          <ac:picMkLst>
            <pc:docMk/>
            <pc:sldMk cId="3170898328" sldId="393"/>
            <ac:picMk id="4" creationId="{B7F36AB8-8E4C-BF44-026A-5F5C0FD9E9D8}"/>
          </ac:picMkLst>
        </pc:picChg>
        <pc:picChg chg="del">
          <ac:chgData name="Matthieu De Mari" userId="dfb708c9-d8dc-439f-9a3b-c772bf4a311c" providerId="ADAL" clId="{082FF495-F3BA-4326-93D3-C7E554013160}" dt="2022-10-31T05:47:09.083" v="82" actId="478"/>
          <ac:picMkLst>
            <pc:docMk/>
            <pc:sldMk cId="3170898328" sldId="393"/>
            <ac:picMk id="5" creationId="{98C8048F-537A-449B-8B0F-DDD0EEF143F2}"/>
          </ac:picMkLst>
        </pc:picChg>
      </pc:sldChg>
      <pc:sldChg chg="modSp mod">
        <pc:chgData name="Matthieu De Mari" userId="dfb708c9-d8dc-439f-9a3b-c772bf4a311c" providerId="ADAL" clId="{082FF495-F3BA-4326-93D3-C7E554013160}" dt="2022-10-31T05:47:36.783" v="87" actId="20577"/>
        <pc:sldMkLst>
          <pc:docMk/>
          <pc:sldMk cId="3653075394" sldId="477"/>
        </pc:sldMkLst>
        <pc:spChg chg="mod">
          <ac:chgData name="Matthieu De Mari" userId="dfb708c9-d8dc-439f-9a3b-c772bf4a311c" providerId="ADAL" clId="{082FF495-F3BA-4326-93D3-C7E554013160}" dt="2022-10-31T05:47:36.783" v="87" actId="20577"/>
          <ac:spMkLst>
            <pc:docMk/>
            <pc:sldMk cId="3653075394" sldId="477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33.295" v="85" actId="20577"/>
        <pc:sldMkLst>
          <pc:docMk/>
          <pc:sldMk cId="3746029768" sldId="478"/>
        </pc:sldMkLst>
        <pc:spChg chg="mod">
          <ac:chgData name="Matthieu De Mari" userId="dfb708c9-d8dc-439f-9a3b-c772bf4a311c" providerId="ADAL" clId="{082FF495-F3BA-4326-93D3-C7E554013160}" dt="2022-10-31T05:47:33.295" v="85" actId="20577"/>
          <ac:spMkLst>
            <pc:docMk/>
            <pc:sldMk cId="3746029768" sldId="478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50.831" v="89" actId="20577"/>
        <pc:sldMkLst>
          <pc:docMk/>
          <pc:sldMk cId="1336429773" sldId="486"/>
        </pc:sldMkLst>
        <pc:spChg chg="mod">
          <ac:chgData name="Matthieu De Mari" userId="dfb708c9-d8dc-439f-9a3b-c772bf4a311c" providerId="ADAL" clId="{082FF495-F3BA-4326-93D3-C7E554013160}" dt="2022-10-31T05:47:50.831" v="89" actId="20577"/>
          <ac:spMkLst>
            <pc:docMk/>
            <pc:sldMk cId="1336429773" sldId="486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8:23.208" v="90" actId="20577"/>
        <pc:sldMkLst>
          <pc:docMk/>
          <pc:sldMk cId="3589236507" sldId="505"/>
        </pc:sldMkLst>
        <pc:spChg chg="mod">
          <ac:chgData name="Matthieu De Mari" userId="dfb708c9-d8dc-439f-9a3b-c772bf4a311c" providerId="ADAL" clId="{082FF495-F3BA-4326-93D3-C7E554013160}" dt="2022-10-31T05:48:23.208" v="90" actId="20577"/>
          <ac:spMkLst>
            <pc:docMk/>
            <pc:sldMk cId="3589236507" sldId="505"/>
            <ac:spMk id="3" creationId="{2E806842-74CE-4D0F-AD4E-47DACE805BB0}"/>
          </ac:spMkLst>
        </pc:spChg>
      </pc:sldChg>
      <pc:sldChg chg="modSp mod">
        <pc:chgData name="Matthieu De Mari" userId="dfb708c9-d8dc-439f-9a3b-c772bf4a311c" providerId="ADAL" clId="{082FF495-F3BA-4326-93D3-C7E554013160}" dt="2022-10-31T05:49:13.825" v="102" actId="20577"/>
        <pc:sldMkLst>
          <pc:docMk/>
          <pc:sldMk cId="3795708337" sldId="514"/>
        </pc:sldMkLst>
        <pc:spChg chg="mod">
          <ac:chgData name="Matthieu De Mari" userId="dfb708c9-d8dc-439f-9a3b-c772bf4a311c" providerId="ADAL" clId="{082FF495-F3BA-4326-93D3-C7E554013160}" dt="2022-10-31T05:49:13.825" v="102" actId="20577"/>
          <ac:spMkLst>
            <pc:docMk/>
            <pc:sldMk cId="3795708337" sldId="514"/>
            <ac:spMk id="3" creationId="{83E2033F-8E0F-46EE-9E74-6D07FF26C456}"/>
          </ac:spMkLst>
        </pc:spChg>
      </pc:sldChg>
      <pc:sldChg chg="modSp mod">
        <pc:chgData name="Matthieu De Mari" userId="dfb708c9-d8dc-439f-9a3b-c772bf4a311c" providerId="ADAL" clId="{082FF495-F3BA-4326-93D3-C7E554013160}" dt="2022-10-31T05:49:03.845" v="99" actId="20577"/>
        <pc:sldMkLst>
          <pc:docMk/>
          <pc:sldMk cId="1985250490" sldId="549"/>
        </pc:sldMkLst>
        <pc:spChg chg="mod">
          <ac:chgData name="Matthieu De Mari" userId="dfb708c9-d8dc-439f-9a3b-c772bf4a311c" providerId="ADAL" clId="{082FF495-F3BA-4326-93D3-C7E554013160}" dt="2022-10-31T05:49:03.845" v="99" actId="20577"/>
          <ac:spMkLst>
            <pc:docMk/>
            <pc:sldMk cId="1985250490" sldId="549"/>
            <ac:spMk id="3" creationId="{83E2033F-8E0F-46EE-9E74-6D07FF26C456}"/>
          </ac:spMkLst>
        </pc:spChg>
      </pc:sldChg>
      <pc:sldChg chg="addSp delSp modSp add mod modClrScheme chgLayout">
        <pc:chgData name="Matthieu De Mari" userId="dfb708c9-d8dc-439f-9a3b-c772bf4a311c" providerId="ADAL" clId="{082FF495-F3BA-4326-93D3-C7E554013160}" dt="2022-10-31T05:54:20.184" v="372" actId="1076"/>
        <pc:sldMkLst>
          <pc:docMk/>
          <pc:sldMk cId="1138975236" sldId="554"/>
        </pc:sldMkLst>
        <pc:spChg chg="mod ord">
          <ac:chgData name="Matthieu De Mari" userId="dfb708c9-d8dc-439f-9a3b-c772bf4a311c" providerId="ADAL" clId="{082FF495-F3BA-4326-93D3-C7E554013160}" dt="2022-10-31T05:50:11.166" v="108" actId="700"/>
          <ac:spMkLst>
            <pc:docMk/>
            <pc:sldMk cId="1138975236" sldId="554"/>
            <ac:spMk id="2" creationId="{68053B4D-4832-40E5-9E7F-B094BFFF1A04}"/>
          </ac:spMkLst>
        </pc:spChg>
        <pc:spChg chg="del">
          <ac:chgData name="Matthieu De Mari" userId="dfb708c9-d8dc-439f-9a3b-c772bf4a311c" providerId="ADAL" clId="{082FF495-F3BA-4326-93D3-C7E554013160}" dt="2022-10-31T05:50:03.049" v="104" actId="478"/>
          <ac:spMkLst>
            <pc:docMk/>
            <pc:sldMk cId="1138975236" sldId="554"/>
            <ac:spMk id="3" creationId="{0F6E54CD-F16D-492C-9D0C-C9D0D7F3B4BF}"/>
          </ac:spMkLst>
        </pc:spChg>
        <pc:spChg chg="del">
          <ac:chgData name="Matthieu De Mari" userId="dfb708c9-d8dc-439f-9a3b-c772bf4a311c" providerId="ADAL" clId="{082FF495-F3BA-4326-93D3-C7E554013160}" dt="2022-10-31T05:50:04.945" v="105" actId="478"/>
          <ac:spMkLst>
            <pc:docMk/>
            <pc:sldMk cId="1138975236" sldId="554"/>
            <ac:spMk id="4" creationId="{2DED7B9A-4D05-42E4-B273-E7B86DAEC2C8}"/>
          </ac:spMkLst>
        </pc:spChg>
        <pc:spChg chg="add del mod">
          <ac:chgData name="Matthieu De Mari" userId="dfb708c9-d8dc-439f-9a3b-c772bf4a311c" providerId="ADAL" clId="{082FF495-F3BA-4326-93D3-C7E554013160}" dt="2022-10-31T05:50:07.055" v="107" actId="478"/>
          <ac:spMkLst>
            <pc:docMk/>
            <pc:sldMk cId="1138975236" sldId="554"/>
            <ac:spMk id="6" creationId="{BC63F6E3-DBE8-F031-604A-D18344440C32}"/>
          </ac:spMkLst>
        </pc:spChg>
        <pc:spChg chg="add del mod">
          <ac:chgData name="Matthieu De Mari" userId="dfb708c9-d8dc-439f-9a3b-c772bf4a311c" providerId="ADAL" clId="{082FF495-F3BA-4326-93D3-C7E554013160}" dt="2022-10-31T05:50:05.695" v="106" actId="478"/>
          <ac:spMkLst>
            <pc:docMk/>
            <pc:sldMk cId="1138975236" sldId="554"/>
            <ac:spMk id="8" creationId="{AC7E7859-C65D-5A94-6EFF-B4BA53FE7517}"/>
          </ac:spMkLst>
        </pc:spChg>
        <pc:spChg chg="add del mod ord">
          <ac:chgData name="Matthieu De Mari" userId="dfb708c9-d8dc-439f-9a3b-c772bf4a311c" providerId="ADAL" clId="{082FF495-F3BA-4326-93D3-C7E554013160}" dt="2022-10-31T05:53:02.082" v="361" actId="478"/>
          <ac:spMkLst>
            <pc:docMk/>
            <pc:sldMk cId="1138975236" sldId="554"/>
            <ac:spMk id="9" creationId="{3B1687E8-57DA-DA08-3875-4B7ED444139A}"/>
          </ac:spMkLst>
        </pc:spChg>
        <pc:spChg chg="add del mod ord">
          <ac:chgData name="Matthieu De Mari" userId="dfb708c9-d8dc-439f-9a3b-c772bf4a311c" providerId="ADAL" clId="{082FF495-F3BA-4326-93D3-C7E554013160}" dt="2022-10-31T05:50:32.527" v="121" actId="1032"/>
          <ac:spMkLst>
            <pc:docMk/>
            <pc:sldMk cId="1138975236" sldId="554"/>
            <ac:spMk id="10" creationId="{9FABFD0F-06B2-B2C8-ADAA-ECB8E85E12D2}"/>
          </ac:spMkLst>
        </pc:spChg>
        <pc:spChg chg="add del mod ord">
          <ac:chgData name="Matthieu De Mari" userId="dfb708c9-d8dc-439f-9a3b-c772bf4a311c" providerId="ADAL" clId="{082FF495-F3BA-4326-93D3-C7E554013160}" dt="2022-10-31T05:53:06.157" v="364" actId="478"/>
          <ac:spMkLst>
            <pc:docMk/>
            <pc:sldMk cId="1138975236" sldId="554"/>
            <ac:spMk id="11" creationId="{E55DCF6B-E2C3-46B8-EAB0-E10E6AE7162B}"/>
          </ac:spMkLst>
        </pc:spChg>
        <pc:spChg chg="add del mod ord">
          <ac:chgData name="Matthieu De Mari" userId="dfb708c9-d8dc-439f-9a3b-c772bf4a311c" providerId="ADAL" clId="{082FF495-F3BA-4326-93D3-C7E554013160}" dt="2022-10-31T05:51:55.655" v="194"/>
          <ac:spMkLst>
            <pc:docMk/>
            <pc:sldMk cId="1138975236" sldId="554"/>
            <ac:spMk id="12" creationId="{AAC789F1-17EA-1560-33E2-00017E3832CF}"/>
          </ac:spMkLst>
        </pc:spChg>
        <pc:spChg chg="add del mod">
          <ac:chgData name="Matthieu De Mari" userId="dfb708c9-d8dc-439f-9a3b-c772bf4a311c" providerId="ADAL" clId="{082FF495-F3BA-4326-93D3-C7E554013160}" dt="2022-10-31T05:52:59.956" v="359" actId="478"/>
          <ac:spMkLst>
            <pc:docMk/>
            <pc:sldMk cId="1138975236" sldId="554"/>
            <ac:spMk id="16" creationId="{252AC5FC-A100-56C7-FADA-203712DFA7A7}"/>
          </ac:spMkLst>
        </pc:spChg>
        <pc:spChg chg="add del mod">
          <ac:chgData name="Matthieu De Mari" userId="dfb708c9-d8dc-439f-9a3b-c772bf4a311c" providerId="ADAL" clId="{082FF495-F3BA-4326-93D3-C7E554013160}" dt="2022-10-31T05:53:03.800" v="363" actId="478"/>
          <ac:spMkLst>
            <pc:docMk/>
            <pc:sldMk cId="1138975236" sldId="554"/>
            <ac:spMk id="18" creationId="{3FE2C380-8DB7-79D3-BD57-E70855992F25}"/>
          </ac:spMkLst>
        </pc:spChg>
        <pc:spChg chg="add del mod">
          <ac:chgData name="Matthieu De Mari" userId="dfb708c9-d8dc-439f-9a3b-c772bf4a311c" providerId="ADAL" clId="{082FF495-F3BA-4326-93D3-C7E554013160}" dt="2022-10-31T05:53:02.765" v="362" actId="478"/>
          <ac:spMkLst>
            <pc:docMk/>
            <pc:sldMk cId="1138975236" sldId="554"/>
            <ac:spMk id="20" creationId="{2EE4F42C-5D98-4CD4-8EE8-E1B9E4FB40E2}"/>
          </ac:spMkLst>
        </pc:spChg>
        <pc:spChg chg="add del mod">
          <ac:chgData name="Matthieu De Mari" userId="dfb708c9-d8dc-439f-9a3b-c772bf4a311c" providerId="ADAL" clId="{082FF495-F3BA-4326-93D3-C7E554013160}" dt="2022-10-31T05:53:07.291" v="365" actId="478"/>
          <ac:spMkLst>
            <pc:docMk/>
            <pc:sldMk cId="1138975236" sldId="554"/>
            <ac:spMk id="22" creationId="{31350A4A-E738-B081-5F92-D79D30BFBE1A}"/>
          </ac:spMkLst>
        </pc:spChg>
        <pc:graphicFrameChg chg="add del mod modGraphic">
          <ac:chgData name="Matthieu De Mari" userId="dfb708c9-d8dc-439f-9a3b-c772bf4a311c" providerId="ADAL" clId="{082FF495-F3BA-4326-93D3-C7E554013160}" dt="2022-10-31T05:53:01.560" v="360" actId="478"/>
          <ac:graphicFrameMkLst>
            <pc:docMk/>
            <pc:sldMk cId="1138975236" sldId="554"/>
            <ac:graphicFrameMk id="13" creationId="{663AF71A-23BE-C71D-A52A-3B23E39AC62F}"/>
          </ac:graphicFrameMkLst>
        </pc:graphicFrameChg>
        <pc:graphicFrameChg chg="add del mod">
          <ac:chgData name="Matthieu De Mari" userId="dfb708c9-d8dc-439f-9a3b-c772bf4a311c" providerId="ADAL" clId="{082FF495-F3BA-4326-93D3-C7E554013160}" dt="2022-10-31T05:52:58.712" v="358" actId="478"/>
          <ac:graphicFrameMkLst>
            <pc:docMk/>
            <pc:sldMk cId="1138975236" sldId="554"/>
            <ac:graphicFrameMk id="14" creationId="{C1151AB0-1BAE-76CD-A7F6-7018EA188439}"/>
          </ac:graphicFrameMkLst>
        </pc:graphicFrameChg>
        <pc:picChg chg="add mod">
          <ac:chgData name="Matthieu De Mari" userId="dfb708c9-d8dc-439f-9a3b-c772bf4a311c" providerId="ADAL" clId="{082FF495-F3BA-4326-93D3-C7E554013160}" dt="2022-10-31T05:54:20.184" v="372" actId="1076"/>
          <ac:picMkLst>
            <pc:docMk/>
            <pc:sldMk cId="1138975236" sldId="554"/>
            <ac:picMk id="24" creationId="{AFCAFB9F-B8DB-287C-D193-F7C09B4A01B0}"/>
          </ac:picMkLst>
        </pc:picChg>
      </pc:sldChg>
      <pc:sldMasterChg chg="addSp mod">
        <pc:chgData name="Matthieu De Mari" userId="dfb708c9-d8dc-439f-9a3b-c772bf4a311c" providerId="ADAL" clId="{082FF495-F3BA-4326-93D3-C7E554013160}" dt="2022-10-31T05:46:06.020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9" creationId="{B39E7B1C-EA76-8321-B574-B74D436BA93E}"/>
          </ac:spMkLst>
        </pc:spChg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10" creationId="{85BFDF2A-0397-6485-2360-FF9F96CD14E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7B1C-EA76-8321-B574-B74D436BA9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FDF2A-0397-6485-2360-FF9F96CD14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(Deconvolution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3474-D743-4788-8E0D-8C618F21A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More importantly, this also means that any random noise vector, used as an input for the decoder, has more chances of producing an output which looks relevant.</a:t>
            </a:r>
          </a:p>
          <a:p>
            <a:r>
              <a:rPr lang="en-US" b="1" dirty="0"/>
              <a:t>We could therefore get a Neural Network, which could generate valid images out of any noise vector, shall we extract the decoder.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where: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training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are: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good-looking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training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dirty="0"/>
                  <a:t>This also forces the VAE to work harder to figure out a good embedding (like </a:t>
                </a:r>
                <a:r>
                  <a:rPr lang="en-US" dirty="0" err="1"/>
                  <a:t>Skipgram</a:t>
                </a:r>
                <a:r>
                  <a:rPr lang="en-US" dirty="0"/>
                  <a:t> vs. </a:t>
                </a:r>
                <a:r>
                  <a:rPr lang="en-US" dirty="0" err="1"/>
                  <a:t>CBoW</a:t>
                </a:r>
                <a:r>
                  <a:rPr lang="en-US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r>
              <a:rPr lang="en-US" b="1" dirty="0"/>
              <a:t>But what if we kept the decoder for a change?</a:t>
            </a:r>
            <a:endParaRPr lang="en-GB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FCAFB9F-B8DB-287C-D193-F7C09B4A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1252"/>
            <a:ext cx="10681404" cy="48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859B4-69B4-BB05-BA4E-8733D5903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G,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G,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discriminator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D, check if it is able to classify these samples correctly as real (1).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and the accuracy of D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discriminator D, check if it is able to classify these samples correctly as fake (0).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and the accuracy of D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D on the computed combined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discriminator D, check if it is misclassifying these samples as real (1) instead of fake.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(On a side note, when is the last time we saw this “plausible” keyword BTW?</a:t>
            </a:r>
            <a:br>
              <a:rPr lang="en-US" dirty="0"/>
            </a:br>
            <a:r>
              <a:rPr lang="en-US" dirty="0"/>
              <a:t>Could that mean GANs could be used as attack functions?)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Extra implementation: could we remove noise, by using TransposeConv2d instead of FC layers in the generator?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/>
              <a:t>Autoencoders </a:t>
            </a:r>
            <a:r>
              <a:rPr lang="en-US" dirty="0"/>
              <a:t>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6AB8-8E4C-BF44-026A-5F5C0FD9E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dirty="0" err="1"/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dirty="0"/>
              <a:t>Goodfellow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Autoencoders consists of 4 main parts: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4149</TotalTime>
  <Words>4724</Words>
  <Application>Microsoft Office PowerPoint</Application>
  <PresentationFormat>Widescreen</PresentationFormat>
  <Paragraphs>470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Office Theme</vt:lpstr>
      <vt:lpstr>50.039 Theory and Practice of Deep Learning W11-S2 Generative Models in Deep Learning</vt:lpstr>
      <vt:lpstr>About this week (Week 11)</vt:lpstr>
      <vt:lpstr>About this week (Week 11)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2022-10-31T05:56:44Z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2022-10-31T05:46:06Z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e50dd50c-64b1-435b-9ca5-e853a0d05925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